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9DBBF-FE03-460A-AC0B-164E83E1A65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10B7-4D84-45F3-A8B6-D2C4D03E8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7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10B7-4D84-45F3-A8B6-D2C4D03E88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33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40B2757-0D8C-4B24-9975-A53027F6C17A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A1B03BC-12FE-4449-93F3-98A2552181D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GROUP 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9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religious believe beneficial to the society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Religion is beneficial to a society</a:t>
            </a:r>
          </a:p>
          <a:p>
            <a:r>
              <a:rPr lang="en-US" dirty="0" smtClean="0"/>
              <a:t>It promotes wellbeing of individuals, families and  communities</a:t>
            </a:r>
          </a:p>
          <a:p>
            <a:r>
              <a:rPr lang="en-US" dirty="0" smtClean="0"/>
              <a:t>Religion is linked to healthy, stable family and well behaved children</a:t>
            </a:r>
          </a:p>
          <a:p>
            <a:r>
              <a:rPr lang="en-US" dirty="0" smtClean="0"/>
              <a:t>Religion is linked to high levels of marital happiness and stability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54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W</a:t>
            </a:r>
            <a:r>
              <a:rPr lang="en-US" dirty="0" smtClean="0"/>
              <a:t>as the U.S established as a religious nation?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united states was established as a Christian nation </a:t>
            </a:r>
          </a:p>
          <a:p>
            <a:r>
              <a:rPr lang="en-US" dirty="0" smtClean="0"/>
              <a:t>The founders  such as Thomas Jefferson sought common ground with Baptists who resented government establishment of religion</a:t>
            </a:r>
          </a:p>
          <a:p>
            <a:r>
              <a:rPr lang="en-US" dirty="0" smtClean="0"/>
              <a:t>Jefferson contributed voluntarily to his parish</a:t>
            </a:r>
          </a:p>
          <a:p>
            <a:r>
              <a:rPr lang="en-US" dirty="0" smtClean="0"/>
              <a:t>Even though in small numbers, The in the founding days of the U.S, churches were established.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517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 of the biblical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would conclude that it requires deep understanding and critical thinking to fully understand what the bible is about. </a:t>
            </a:r>
          </a:p>
          <a:p>
            <a:r>
              <a:rPr lang="en-US" dirty="0" smtClean="0"/>
              <a:t>God doesn’t work like humans and that why it is difficult to understand what the bible portrays </a:t>
            </a:r>
          </a:p>
          <a:p>
            <a:r>
              <a:rPr lang="en-US" dirty="0" smtClean="0"/>
              <a:t>The fact that he doesn’t work based on our expectations and timings also troubles us</a:t>
            </a:r>
          </a:p>
          <a:p>
            <a:r>
              <a:rPr lang="en-US" dirty="0" smtClean="0"/>
              <a:t>I would conclude that God works in his own wise ways that we cannot fully understand and that is the source of our trouble in understanding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63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Intelligent Design vs Creationism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Intelligent design is not better than creationism</a:t>
            </a:r>
          </a:p>
          <a:p>
            <a:r>
              <a:rPr lang="en-US" dirty="0" smtClean="0"/>
              <a:t>Intelligent design argument is based on circular reasoning </a:t>
            </a:r>
          </a:p>
          <a:p>
            <a:r>
              <a:rPr lang="en-US" dirty="0" smtClean="0"/>
              <a:t>The intelligent design is not testable or falsifiable</a:t>
            </a:r>
          </a:p>
          <a:p>
            <a:r>
              <a:rPr lang="en-US" dirty="0" smtClean="0"/>
              <a:t>The disagreements in the scientific theory show how little solid science supports it 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59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Intelligent Design vs </a:t>
            </a:r>
            <a:r>
              <a:rPr lang="en-US" dirty="0" smtClean="0"/>
              <a:t>Creationism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Creationism argument is supported by flow of events in the bible.</a:t>
            </a:r>
          </a:p>
          <a:p>
            <a:r>
              <a:rPr lang="en-US" dirty="0" smtClean="0"/>
              <a:t>Creationism has support from existing evidence</a:t>
            </a:r>
          </a:p>
          <a:p>
            <a:r>
              <a:rPr lang="en-US" dirty="0" smtClean="0"/>
              <a:t>Creationism is a better argument because it acknowledges the existence of a super being that is more powerful than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6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Siegel, H., &amp; </a:t>
            </a:r>
            <a:r>
              <a:rPr lang="en-US" dirty="0" err="1"/>
              <a:t>Sardoč</a:t>
            </a:r>
            <a:r>
              <a:rPr lang="en-US" dirty="0"/>
              <a:t>, M. (2019). Creationism, Evolution and Education. </a:t>
            </a:r>
            <a:r>
              <a:rPr lang="en-US" dirty="0" err="1"/>
              <a:t>Postdigital</a:t>
            </a:r>
            <a:r>
              <a:rPr lang="en-US" dirty="0"/>
              <a:t> Science and Education, 1-8.</a:t>
            </a:r>
          </a:p>
          <a:p>
            <a:r>
              <a:rPr lang="en-US" dirty="0" err="1"/>
              <a:t>Buccafusco</a:t>
            </a:r>
            <a:r>
              <a:rPr lang="en-US" dirty="0"/>
              <a:t>, C., </a:t>
            </a:r>
            <a:r>
              <a:rPr lang="en-US" dirty="0" err="1"/>
              <a:t>Lemley</a:t>
            </a:r>
            <a:r>
              <a:rPr lang="en-US" dirty="0"/>
              <a:t>, M. A., &amp; </a:t>
            </a:r>
            <a:r>
              <a:rPr lang="en-US" dirty="0" err="1"/>
              <a:t>Masur</a:t>
            </a:r>
            <a:r>
              <a:rPr lang="en-US" dirty="0"/>
              <a:t>, J. S. (2018). Intelligent Design. </a:t>
            </a:r>
            <a:r>
              <a:rPr lang="en-US" i="1" dirty="0"/>
              <a:t>Duke LJ</a:t>
            </a:r>
            <a:r>
              <a:rPr lang="en-US" dirty="0"/>
              <a:t>, </a:t>
            </a:r>
            <a:r>
              <a:rPr lang="en-US" i="1" dirty="0"/>
              <a:t>68</a:t>
            </a:r>
            <a:r>
              <a:rPr lang="en-US" dirty="0"/>
              <a:t>, 75</a:t>
            </a:r>
            <a:r>
              <a:rPr lang="en-US" dirty="0" smtClean="0"/>
              <a:t>.</a:t>
            </a:r>
          </a:p>
          <a:p>
            <a:r>
              <a:rPr lang="en-US" dirty="0"/>
              <a:t>Herbert, D. (2017). Religion and civil society: Rethinking public religion in the contemporary world. Routledge.</a:t>
            </a:r>
          </a:p>
        </p:txBody>
      </p:sp>
    </p:spTree>
    <p:extLst>
      <p:ext uri="{BB962C8B-B14F-4D97-AF65-F5344CB8AC3E}">
        <p14:creationId xmlns:p14="http://schemas.microsoft.com/office/powerpoint/2010/main" val="1423425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82</TotalTime>
  <Words>315</Words>
  <Application>Microsoft Office PowerPoint</Application>
  <PresentationFormat>On-screen Show (4:3)</PresentationFormat>
  <Paragraphs>31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Apothecary</vt:lpstr>
      <vt:lpstr>INTRODUCTION </vt:lpstr>
      <vt:lpstr>Is religious believe beneficial to the society </vt:lpstr>
      <vt:lpstr> Was the U.S established as a religious nation? </vt:lpstr>
      <vt:lpstr>Conclusion of the biblical picture</vt:lpstr>
      <vt:lpstr>Intelligent Design vs Creationism</vt:lpstr>
      <vt:lpstr>Intelligent Design vs Creationism cont’d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</dc:title>
  <dc:creator>Praise 4</dc:creator>
  <cp:lastModifiedBy>Praise 4</cp:lastModifiedBy>
  <cp:revision>10</cp:revision>
  <dcterms:created xsi:type="dcterms:W3CDTF">2020-05-09T09:29:40Z</dcterms:created>
  <dcterms:modified xsi:type="dcterms:W3CDTF">2020-05-09T11:07:51Z</dcterms:modified>
</cp:coreProperties>
</file>